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astellar" panose="020A0402060406010301" pitchFamily="18" charset="0"/>
      <p:regular r:id="rId26"/>
    </p:embeddedFont>
    <p:embeddedFont>
      <p:font typeface="High Tower Text" panose="02040502050506030303" pitchFamily="18" charset="0"/>
      <p:regular r:id="rId27"/>
      <p:italic r:id="rId28"/>
    </p:embeddedFont>
    <p:embeddedFont>
      <p:font typeface="Impact" panose="020B0806030902050204" pitchFamily="34" charset="0"/>
      <p:regular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8170"/>
    <a:srgbClr val="E1D8D3"/>
    <a:srgbClr val="E1D7D3"/>
    <a:srgbClr val="DCD3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44" autoAdjust="0"/>
    <p:restoredTop sz="94660"/>
  </p:normalViewPr>
  <p:slideViewPr>
    <p:cSldViewPr snapToGrid="0">
      <p:cViewPr>
        <p:scale>
          <a:sx n="60" d="100"/>
          <a:sy n="60" d="100"/>
        </p:scale>
        <p:origin x="7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42588-CEE5-48A4-95E5-ADC0FD23F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C125F2-B296-4ADB-B6A7-75B7AACBE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5DA145-A416-44C0-BC9B-F9A90642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7059A2-C1E4-4F1E-88C0-F699BC67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86331C-6810-4893-A8ED-BCDF1673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64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3BC33-8F9E-4461-9CC7-A1F197E7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D60221-C1BB-4D5B-AD2F-A9BE12AE9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E986F5-A5CD-41F3-81FC-D3A43F95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B302E0-C302-4F4D-BA42-2A7AE68E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B06C59-4689-45C3-A451-AE13470C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92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B44FFE-AABF-41C8-B410-3CA06A452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FE0387-ADC8-4324-B91D-860058F89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A7D05B-371C-4D79-A33F-15C6F8AA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358817-DDE1-4747-AA59-9A0018ED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BA3965-0871-4E72-B737-C4A837C1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69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A7EC5-BF2F-4968-AE1D-46B5F9B9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16DDEA-D964-4817-9438-C32D59B2F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5AA83F-53C6-4DA4-A07E-699596E28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BB5D6F-AAF7-4AB0-9B54-EDC62568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F00540-5DCB-432B-B604-D6A3F7E2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85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E73CF-0750-4912-AFE4-3BD27C9E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4D1892-A35E-4D20-9782-19485D6C0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AD4D42-D02B-4C67-9F7A-8D234F2D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7736DA-087A-4116-90F3-95A931E3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407903-C75B-48D6-8A5C-28D118C7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28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8DE18-3943-4396-8C13-F54A0069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890F91-8630-4412-8C0A-1D253367D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52CF69-7C92-4A44-956B-4A68B24B4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08BC77-14D4-4CE8-9A69-BBE1D476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907832-34DD-415D-B241-546D77DF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021551-E631-47BF-9A44-D4890C89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92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3B264-6F63-40F1-B95C-E1B1AC47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B8AF18-8F0B-4929-8D50-4CD4BEC48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B22A3A-CC64-4880-A183-E5E4EEFA0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B92F0-47D7-411D-B185-D52432156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B4CCCF-9FB4-46CB-A35F-23889DFA9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7C96DF6-2FE7-434D-B543-376658D0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DE9D4C-046E-4B37-AC9E-FEED2CE5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837073-F0C1-40D3-B95A-89CE129C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90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D55B3-9CD5-4C8E-9D12-FDA2E54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0F0CBA-FB47-41AC-80AB-88923C36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663C4D-36E1-4563-97E0-F17D0E254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317AAF-6C72-455B-94C9-679DFA78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88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9D688A-4040-48F0-9706-B39AE10FC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1FC900-D1C9-42E6-A3F2-1159F955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4AF47A-897C-4488-817A-9ADDB40F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678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C724C-8252-4BE9-AFB5-FA06C8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AAF27-17DF-411B-AF3E-C0E55AB6D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4F07BB-4E94-46E8-90DA-4D3294E21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BDB2DD-7355-499D-86FF-37A661CA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81A906-286A-4957-B3B4-350D1F661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B1E7AC-E41C-4D5B-B832-4F84C0B7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99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E71B0-AE9F-4849-AD3E-3DFD4E91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3C3F6BD-C1E8-4534-8D94-2ACE3D5B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6749FF-1C34-41A5-BE82-7DEA7019D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06A8C6-7AAB-4D3D-AAA4-DAE5DE1D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E62621-2E09-4BEB-97AA-B411993B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839D3D-B27F-4415-B106-092BC0DC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42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B49EBAF-D905-4247-B925-8DA4807A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7B4CA-3BD2-4875-B0FC-1FF3550B8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4A7317-27CD-4325-852C-E6B4690C0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82759-AE52-47BE-B765-1A3698145A1E}" type="datetimeFigureOut">
              <a:rPr lang="pt-BR" smtClean="0"/>
              <a:t>17/02/2022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CB6B62-620F-4271-9392-5D73F7965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FDC336-6C6E-441C-B788-11EE3AF51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F081C-F6B2-4893-AD1E-92ED23A20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BC Election Theme (2010-2015) (320 kbps) (mp3cut.net)">
            <a:hlinkClick r:id="" action="ppaction://media"/>
            <a:extLst>
              <a:ext uri="{FF2B5EF4-FFF2-40B4-BE49-F238E27FC236}">
                <a16:creationId xmlns:a16="http://schemas.microsoft.com/office/drawing/2014/main" id="{C39F8B8A-230A-4E11-861D-965A943AD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4505" y="538428"/>
            <a:ext cx="609600" cy="609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E99BFE2-A4E1-4A7C-A6D8-702DBB6D1F6E}"/>
              </a:ext>
            </a:extLst>
          </p:cNvPr>
          <p:cNvGrpSpPr/>
          <p:nvPr/>
        </p:nvGrpSpPr>
        <p:grpSpPr>
          <a:xfrm>
            <a:off x="260008" y="1683886"/>
            <a:ext cx="11716378" cy="5236528"/>
            <a:chOff x="260008" y="1683886"/>
            <a:chExt cx="11716378" cy="523652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5AFEDB9-3E53-4DB3-8370-4A674C38BDB2}"/>
                </a:ext>
              </a:extLst>
            </p:cNvPr>
            <p:cNvSpPr txBox="1"/>
            <p:nvPr/>
          </p:nvSpPr>
          <p:spPr>
            <a:xfrm>
              <a:off x="260008" y="2119100"/>
              <a:ext cx="3790074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       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Lorem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ipsum a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posuere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curae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imperdiet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euismod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et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congue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tincidunt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fermentum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viverra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luctus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nisl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dictum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primis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,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neque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justo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nisi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luctus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turpis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senectus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ante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accumsan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convallis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elementum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cubilia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aliquam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faucibus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odio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.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etiam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fringilla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quisque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tristique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torquent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lectus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vehicula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fermentum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torquent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class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, tempus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aptent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conubia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semper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mauris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iaculis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lacinia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pulvinar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blandit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mollis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,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etiam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hendrerit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molestie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lacus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hac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suscipit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pretium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ligula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.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iaculis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quisque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aliquam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elementum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est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sit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cras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habitant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mi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fermentum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laoreet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diam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,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nulla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dolor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convallis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leo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etiam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ultricies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platea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habitant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lorem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lacinia</a:t>
              </a:r>
              <a:endParaRPr lang="pt-BR" dirty="0">
                <a:effectLst>
                  <a:outerShdw dist="38100" dir="2700000" algn="tl">
                    <a:srgbClr val="000000"/>
                  </a:outerShdw>
                </a:effectLst>
                <a:latin typeface="High Tower Text" panose="02040502050506030303" pitchFamily="18" charset="0"/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F2B9AA6-9338-4380-A3FD-253B22CEAB05}"/>
                </a:ext>
              </a:extLst>
            </p:cNvPr>
            <p:cNvSpPr txBox="1"/>
            <p:nvPr/>
          </p:nvSpPr>
          <p:spPr>
            <a:xfrm>
              <a:off x="8277223" y="2119100"/>
              <a:ext cx="3699163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     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Vivamus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quisque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torquent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vivamus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sapien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torquent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condimentum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aenean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molestie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,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pulvinar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nisi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consectetur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commodo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aenean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a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laoreet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fusce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sem,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viverra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primis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curabitur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porta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ultricies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fames ut.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viverra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elementum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velit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aliquam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consequat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netus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nibh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massa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odio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etiam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dictum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,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pharetra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neque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conubia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sollicitudin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morbi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interdum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nibh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lacinia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aenean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vestibulum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gravida,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luctus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sem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convallis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luctus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eget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non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donec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nisl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libero. magna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imperdiet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semper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sodales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ipsum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sed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tincidunt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taciti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porttitor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,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litora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faucibus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scelerisque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nec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urna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aenean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tellus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,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cubilia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vulputate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proin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nam</a:t>
              </a:r>
              <a:endParaRPr lang="pt-BR" dirty="0">
                <a:latin typeface="High Tower Text" panose="02040502050506030303" pitchFamily="18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7E38D17A-1FB1-484E-BCE2-F2ED5C989C5A}"/>
                </a:ext>
              </a:extLst>
            </p:cNvPr>
            <p:cNvSpPr txBox="1"/>
            <p:nvPr/>
          </p:nvSpPr>
          <p:spPr>
            <a:xfrm>
              <a:off x="4268615" y="5103674"/>
              <a:ext cx="379007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Taciti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faucibus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velit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tincidunt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etiam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felis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malesuada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rhoncus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vulputate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leo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,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proin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aliquet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praesent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sem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varius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donec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magna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nostra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.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torquent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fusce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sociosqu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laoreet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tellus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turpis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ultricies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venenatis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,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sed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sapien</a:t>
              </a:r>
              <a:r>
                <a:rPr lang="pt-BR" dirty="0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 </a:t>
              </a:r>
              <a:r>
                <a:rPr lang="pt-BR" dirty="0" err="1">
                  <a:effectLst>
                    <a:outerShdw dist="38100" dir="2700000" algn="tl">
                      <a:srgbClr val="000000"/>
                    </a:outerShdw>
                  </a:effectLst>
                  <a:latin typeface="High Tower Text" panose="02040502050506030303" pitchFamily="18" charset="0"/>
                </a:rPr>
                <a:t>feugiat</a:t>
              </a:r>
              <a:endParaRPr lang="pt-BR" dirty="0">
                <a:effectLst>
                  <a:outerShdw dist="38100" dir="2700000" algn="tl">
                    <a:srgbClr val="000000"/>
                  </a:outerShdw>
                </a:effectLst>
                <a:latin typeface="High Tower Text" panose="02040502050506030303" pitchFamily="18" charset="0"/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B5A2B18B-DCB7-4C6F-8D40-624F82984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583" y="1683886"/>
              <a:ext cx="4090789" cy="4090789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1</a:t>
            </a:r>
          </a:p>
        </p:txBody>
      </p:sp>
    </p:spTree>
    <p:extLst>
      <p:ext uri="{BB962C8B-B14F-4D97-AF65-F5344CB8AC3E}">
        <p14:creationId xmlns:p14="http://schemas.microsoft.com/office/powerpoint/2010/main" val="276643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3785152" y="2126350"/>
            <a:ext cx="462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SE VOCÊ QUER SER...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46F7D8-3052-4482-950A-D3109573F2CD}"/>
              </a:ext>
            </a:extLst>
          </p:cNvPr>
          <p:cNvSpPr txBox="1"/>
          <p:nvPr/>
        </p:nvSpPr>
        <p:spPr>
          <a:xfrm>
            <a:off x="4996351" y="2956166"/>
            <a:ext cx="2252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High Tower Text" panose="02040502050506030303" pitchFamily="18" charset="0"/>
              </a:rPr>
              <a:t>ATOR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59C8EC-774D-4C44-AF27-A3E5D0F50274}"/>
              </a:ext>
            </a:extLst>
          </p:cNvPr>
          <p:cNvSpPr txBox="1"/>
          <p:nvPr/>
        </p:nvSpPr>
        <p:spPr>
          <a:xfrm>
            <a:off x="401480" y="2655340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FOTÓGRAFO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364ED59-692D-4597-8315-A7FDA2F54D8A}"/>
              </a:ext>
            </a:extLst>
          </p:cNvPr>
          <p:cNvSpPr txBox="1"/>
          <p:nvPr/>
        </p:nvSpPr>
        <p:spPr>
          <a:xfrm>
            <a:off x="401480" y="3156221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JORNALISTA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AE80576-ADF8-4725-A439-6CB06F3272C6}"/>
              </a:ext>
            </a:extLst>
          </p:cNvPr>
          <p:cNvSpPr txBox="1"/>
          <p:nvPr/>
        </p:nvSpPr>
        <p:spPr>
          <a:xfrm>
            <a:off x="401480" y="3704688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DESIGNER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46AEA68-9A1B-4498-95F5-A9BA6037FF45}"/>
              </a:ext>
            </a:extLst>
          </p:cNvPr>
          <p:cNvSpPr txBox="1"/>
          <p:nvPr/>
        </p:nvSpPr>
        <p:spPr>
          <a:xfrm>
            <a:off x="442174" y="4202540"/>
            <a:ext cx="34648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YOUTUBER OU</a:t>
            </a:r>
          </a:p>
          <a:p>
            <a:r>
              <a:rPr lang="pt-BR" sz="2800" dirty="0">
                <a:latin typeface="High Tower Text" panose="02040502050506030303" pitchFamily="18" charset="0"/>
              </a:rPr>
              <a:t>INFLUENCER DIGITAL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1E69ABA-D76A-4516-B766-87188EAAF0F2}"/>
              </a:ext>
            </a:extLst>
          </p:cNvPr>
          <p:cNvSpPr txBox="1"/>
          <p:nvPr/>
        </p:nvSpPr>
        <p:spPr>
          <a:xfrm>
            <a:off x="8581686" y="2655340"/>
            <a:ext cx="3319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HISTORIADOR</a:t>
            </a:r>
          </a:p>
        </p:txBody>
      </p:sp>
    </p:spTree>
    <p:extLst>
      <p:ext uri="{BB962C8B-B14F-4D97-AF65-F5344CB8AC3E}">
        <p14:creationId xmlns:p14="http://schemas.microsoft.com/office/powerpoint/2010/main" val="3310334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300">
        <p159:morph option="byChar"/>
      </p:transition>
    </mc:Choice>
    <mc:Fallback xmlns="">
      <p:transition spd="slow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3785152" y="2126350"/>
            <a:ext cx="462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SE VOCÊ QUER SER...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46F7D8-3052-4482-950A-D3109573F2CD}"/>
              </a:ext>
            </a:extLst>
          </p:cNvPr>
          <p:cNvSpPr txBox="1"/>
          <p:nvPr/>
        </p:nvSpPr>
        <p:spPr>
          <a:xfrm>
            <a:off x="4145661" y="2540668"/>
            <a:ext cx="3953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High Tower Text" panose="02040502050506030303" pitchFamily="18" charset="0"/>
              </a:rPr>
              <a:t>DESIGNER DE MODA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59C8EC-774D-4C44-AF27-A3E5D0F50274}"/>
              </a:ext>
            </a:extLst>
          </p:cNvPr>
          <p:cNvSpPr txBox="1"/>
          <p:nvPr/>
        </p:nvSpPr>
        <p:spPr>
          <a:xfrm>
            <a:off x="401480" y="2655340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FOTÓGRAFO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364ED59-692D-4597-8315-A7FDA2F54D8A}"/>
              </a:ext>
            </a:extLst>
          </p:cNvPr>
          <p:cNvSpPr txBox="1"/>
          <p:nvPr/>
        </p:nvSpPr>
        <p:spPr>
          <a:xfrm>
            <a:off x="401480" y="3156221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JORNALISTA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AE80576-ADF8-4725-A439-6CB06F3272C6}"/>
              </a:ext>
            </a:extLst>
          </p:cNvPr>
          <p:cNvSpPr txBox="1"/>
          <p:nvPr/>
        </p:nvSpPr>
        <p:spPr>
          <a:xfrm>
            <a:off x="401480" y="3704688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DESIGNER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46AEA68-9A1B-4498-95F5-A9BA6037FF45}"/>
              </a:ext>
            </a:extLst>
          </p:cNvPr>
          <p:cNvSpPr txBox="1"/>
          <p:nvPr/>
        </p:nvSpPr>
        <p:spPr>
          <a:xfrm>
            <a:off x="442174" y="4202540"/>
            <a:ext cx="34648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YOUTUBER OU</a:t>
            </a:r>
          </a:p>
          <a:p>
            <a:r>
              <a:rPr lang="pt-BR" sz="2800" dirty="0">
                <a:latin typeface="High Tower Text" panose="02040502050506030303" pitchFamily="18" charset="0"/>
              </a:rPr>
              <a:t>INFLUENCER DIGITAL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1E69ABA-D76A-4516-B766-87188EAAF0F2}"/>
              </a:ext>
            </a:extLst>
          </p:cNvPr>
          <p:cNvSpPr txBox="1"/>
          <p:nvPr/>
        </p:nvSpPr>
        <p:spPr>
          <a:xfrm>
            <a:off x="8581686" y="2655340"/>
            <a:ext cx="3424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HISTORIADOR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6DC16C4-CC35-49FA-A688-A157CA8DD320}"/>
              </a:ext>
            </a:extLst>
          </p:cNvPr>
          <p:cNvSpPr txBox="1"/>
          <p:nvPr/>
        </p:nvSpPr>
        <p:spPr>
          <a:xfrm>
            <a:off x="8581686" y="3156221"/>
            <a:ext cx="1712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ATOR</a:t>
            </a:r>
          </a:p>
        </p:txBody>
      </p:sp>
    </p:spTree>
    <p:extLst>
      <p:ext uri="{BB962C8B-B14F-4D97-AF65-F5344CB8AC3E}">
        <p14:creationId xmlns:p14="http://schemas.microsoft.com/office/powerpoint/2010/main" val="200449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300">
        <p159:morph option="byWord"/>
      </p:transition>
    </mc:Choice>
    <mc:Fallback xmlns="">
      <p:transition spd="slow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3785152" y="2126350"/>
            <a:ext cx="462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SE VOCÊ QUER SER...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46F7D8-3052-4482-950A-D3109573F2CD}"/>
              </a:ext>
            </a:extLst>
          </p:cNvPr>
          <p:cNvSpPr txBox="1"/>
          <p:nvPr/>
        </p:nvSpPr>
        <p:spPr>
          <a:xfrm>
            <a:off x="4410049" y="2967335"/>
            <a:ext cx="3371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High Tower Text" panose="02040502050506030303" pitchFamily="18" charset="0"/>
              </a:rPr>
              <a:t>ARTISTA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59C8EC-774D-4C44-AF27-A3E5D0F50274}"/>
              </a:ext>
            </a:extLst>
          </p:cNvPr>
          <p:cNvSpPr txBox="1"/>
          <p:nvPr/>
        </p:nvSpPr>
        <p:spPr>
          <a:xfrm>
            <a:off x="401480" y="2655340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FOTÓGRAFO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364ED59-692D-4597-8315-A7FDA2F54D8A}"/>
              </a:ext>
            </a:extLst>
          </p:cNvPr>
          <p:cNvSpPr txBox="1"/>
          <p:nvPr/>
        </p:nvSpPr>
        <p:spPr>
          <a:xfrm>
            <a:off x="401480" y="3156221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JORNALISTA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AE80576-ADF8-4725-A439-6CB06F3272C6}"/>
              </a:ext>
            </a:extLst>
          </p:cNvPr>
          <p:cNvSpPr txBox="1"/>
          <p:nvPr/>
        </p:nvSpPr>
        <p:spPr>
          <a:xfrm>
            <a:off x="401480" y="3704688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DESIGNER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46AEA68-9A1B-4498-95F5-A9BA6037FF45}"/>
              </a:ext>
            </a:extLst>
          </p:cNvPr>
          <p:cNvSpPr txBox="1"/>
          <p:nvPr/>
        </p:nvSpPr>
        <p:spPr>
          <a:xfrm>
            <a:off x="442174" y="4202540"/>
            <a:ext cx="34648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YOUTUBER OU</a:t>
            </a:r>
          </a:p>
          <a:p>
            <a:r>
              <a:rPr lang="pt-BR" sz="2800" dirty="0">
                <a:latin typeface="High Tower Text" panose="02040502050506030303" pitchFamily="18" charset="0"/>
              </a:rPr>
              <a:t>INFLUENCER DIGITAL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1E69ABA-D76A-4516-B766-87188EAAF0F2}"/>
              </a:ext>
            </a:extLst>
          </p:cNvPr>
          <p:cNvSpPr txBox="1"/>
          <p:nvPr/>
        </p:nvSpPr>
        <p:spPr>
          <a:xfrm>
            <a:off x="8581685" y="2655340"/>
            <a:ext cx="337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HISTORIADOR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6DC16C4-CC35-49FA-A688-A157CA8DD320}"/>
              </a:ext>
            </a:extLst>
          </p:cNvPr>
          <p:cNvSpPr txBox="1"/>
          <p:nvPr/>
        </p:nvSpPr>
        <p:spPr>
          <a:xfrm>
            <a:off x="8581686" y="3156221"/>
            <a:ext cx="1712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ATOR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6B13AB5-7A6B-43F0-A1E2-442F40C9DCDB}"/>
              </a:ext>
            </a:extLst>
          </p:cNvPr>
          <p:cNvSpPr txBox="1"/>
          <p:nvPr/>
        </p:nvSpPr>
        <p:spPr>
          <a:xfrm>
            <a:off x="8598317" y="3679320"/>
            <a:ext cx="3208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DESIGNER DE MODA</a:t>
            </a:r>
          </a:p>
        </p:txBody>
      </p:sp>
    </p:spTree>
    <p:extLst>
      <p:ext uri="{BB962C8B-B14F-4D97-AF65-F5344CB8AC3E}">
        <p14:creationId xmlns:p14="http://schemas.microsoft.com/office/powerpoint/2010/main" val="257977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300">
        <p159:morph option="byWord"/>
      </p:transition>
    </mc:Choice>
    <mc:Fallback xmlns="">
      <p:transition spd="slow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3785152" y="2126350"/>
            <a:ext cx="462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SE VOCÊ QUER SER...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46F7D8-3052-4482-950A-D3109573F2CD}"/>
              </a:ext>
            </a:extLst>
          </p:cNvPr>
          <p:cNvSpPr txBox="1"/>
          <p:nvPr/>
        </p:nvSpPr>
        <p:spPr>
          <a:xfrm>
            <a:off x="3368806" y="2967335"/>
            <a:ext cx="5454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High Tower Text" panose="02040502050506030303" pitchFamily="18" charset="0"/>
              </a:rPr>
              <a:t>PUBLICITÁRIO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59C8EC-774D-4C44-AF27-A3E5D0F50274}"/>
              </a:ext>
            </a:extLst>
          </p:cNvPr>
          <p:cNvSpPr txBox="1"/>
          <p:nvPr/>
        </p:nvSpPr>
        <p:spPr>
          <a:xfrm>
            <a:off x="401480" y="2655340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FOTÓGRAFO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364ED59-692D-4597-8315-A7FDA2F54D8A}"/>
              </a:ext>
            </a:extLst>
          </p:cNvPr>
          <p:cNvSpPr txBox="1"/>
          <p:nvPr/>
        </p:nvSpPr>
        <p:spPr>
          <a:xfrm>
            <a:off x="401480" y="3156221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JORNALISTA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AE80576-ADF8-4725-A439-6CB06F3272C6}"/>
              </a:ext>
            </a:extLst>
          </p:cNvPr>
          <p:cNvSpPr txBox="1"/>
          <p:nvPr/>
        </p:nvSpPr>
        <p:spPr>
          <a:xfrm>
            <a:off x="401480" y="3704688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DESIGNER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46AEA68-9A1B-4498-95F5-A9BA6037FF45}"/>
              </a:ext>
            </a:extLst>
          </p:cNvPr>
          <p:cNvSpPr txBox="1"/>
          <p:nvPr/>
        </p:nvSpPr>
        <p:spPr>
          <a:xfrm>
            <a:off x="442174" y="4202540"/>
            <a:ext cx="34648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YOUTUBER OU</a:t>
            </a:r>
          </a:p>
          <a:p>
            <a:r>
              <a:rPr lang="pt-BR" sz="2800" dirty="0">
                <a:latin typeface="High Tower Text" panose="02040502050506030303" pitchFamily="18" charset="0"/>
              </a:rPr>
              <a:t>INFLUENCER DIGITAL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1E69ABA-D76A-4516-B766-87188EAAF0F2}"/>
              </a:ext>
            </a:extLst>
          </p:cNvPr>
          <p:cNvSpPr txBox="1"/>
          <p:nvPr/>
        </p:nvSpPr>
        <p:spPr>
          <a:xfrm>
            <a:off x="8581686" y="2655340"/>
            <a:ext cx="3314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HISTORIADOR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6DC16C4-CC35-49FA-A688-A157CA8DD320}"/>
              </a:ext>
            </a:extLst>
          </p:cNvPr>
          <p:cNvSpPr txBox="1"/>
          <p:nvPr/>
        </p:nvSpPr>
        <p:spPr>
          <a:xfrm>
            <a:off x="8581686" y="3156221"/>
            <a:ext cx="1712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ATOR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6B13AB5-7A6B-43F0-A1E2-442F40C9DCDB}"/>
              </a:ext>
            </a:extLst>
          </p:cNvPr>
          <p:cNvSpPr txBox="1"/>
          <p:nvPr/>
        </p:nvSpPr>
        <p:spPr>
          <a:xfrm>
            <a:off x="8598317" y="3679320"/>
            <a:ext cx="3208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DESIGNER DE MODA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7361AE-E29B-4F53-BDBC-52A3433F2EFA}"/>
              </a:ext>
            </a:extLst>
          </p:cNvPr>
          <p:cNvSpPr txBox="1"/>
          <p:nvPr/>
        </p:nvSpPr>
        <p:spPr>
          <a:xfrm>
            <a:off x="8598317" y="4610967"/>
            <a:ext cx="236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ARTISTA</a:t>
            </a:r>
          </a:p>
        </p:txBody>
      </p:sp>
    </p:spTree>
    <p:extLst>
      <p:ext uri="{BB962C8B-B14F-4D97-AF65-F5344CB8AC3E}">
        <p14:creationId xmlns:p14="http://schemas.microsoft.com/office/powerpoint/2010/main" val="326419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300">
        <p159:morph option="byWord"/>
      </p:transition>
    </mc:Choice>
    <mc:Fallback xmlns="">
      <p:transition spd="slow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3785152" y="2126350"/>
            <a:ext cx="462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SE VOCÊ QUER SER...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59C8EC-774D-4C44-AF27-A3E5D0F50274}"/>
              </a:ext>
            </a:extLst>
          </p:cNvPr>
          <p:cNvSpPr txBox="1"/>
          <p:nvPr/>
        </p:nvSpPr>
        <p:spPr>
          <a:xfrm>
            <a:off x="401480" y="2655340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FOTÓGRAFO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364ED59-692D-4597-8315-A7FDA2F54D8A}"/>
              </a:ext>
            </a:extLst>
          </p:cNvPr>
          <p:cNvSpPr txBox="1"/>
          <p:nvPr/>
        </p:nvSpPr>
        <p:spPr>
          <a:xfrm>
            <a:off x="401480" y="3156221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JORNALISTA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AE80576-ADF8-4725-A439-6CB06F3272C6}"/>
              </a:ext>
            </a:extLst>
          </p:cNvPr>
          <p:cNvSpPr txBox="1"/>
          <p:nvPr/>
        </p:nvSpPr>
        <p:spPr>
          <a:xfrm>
            <a:off x="401480" y="3704688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DESIGNER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46AEA68-9A1B-4498-95F5-A9BA6037FF45}"/>
              </a:ext>
            </a:extLst>
          </p:cNvPr>
          <p:cNvSpPr txBox="1"/>
          <p:nvPr/>
        </p:nvSpPr>
        <p:spPr>
          <a:xfrm>
            <a:off x="442174" y="4202540"/>
            <a:ext cx="34648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YOUTUBER OU</a:t>
            </a:r>
          </a:p>
          <a:p>
            <a:r>
              <a:rPr lang="pt-BR" sz="2800" dirty="0">
                <a:latin typeface="High Tower Text" panose="02040502050506030303" pitchFamily="18" charset="0"/>
              </a:rPr>
              <a:t>INFLUENCER DIGITAL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1E69ABA-D76A-4516-B766-87188EAAF0F2}"/>
              </a:ext>
            </a:extLst>
          </p:cNvPr>
          <p:cNvSpPr txBox="1"/>
          <p:nvPr/>
        </p:nvSpPr>
        <p:spPr>
          <a:xfrm>
            <a:off x="8581685" y="2655340"/>
            <a:ext cx="342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HISTORIADOR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6DC16C4-CC35-49FA-A688-A157CA8DD320}"/>
              </a:ext>
            </a:extLst>
          </p:cNvPr>
          <p:cNvSpPr txBox="1"/>
          <p:nvPr/>
        </p:nvSpPr>
        <p:spPr>
          <a:xfrm>
            <a:off x="8581686" y="3156221"/>
            <a:ext cx="1712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ATOR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6B13AB5-7A6B-43F0-A1E2-442F40C9DCDB}"/>
              </a:ext>
            </a:extLst>
          </p:cNvPr>
          <p:cNvSpPr txBox="1"/>
          <p:nvPr/>
        </p:nvSpPr>
        <p:spPr>
          <a:xfrm>
            <a:off x="8598317" y="3679320"/>
            <a:ext cx="3208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DESIGNER DE MODA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7361AE-E29B-4F53-BDBC-52A3433F2EFA}"/>
              </a:ext>
            </a:extLst>
          </p:cNvPr>
          <p:cNvSpPr txBox="1"/>
          <p:nvPr/>
        </p:nvSpPr>
        <p:spPr>
          <a:xfrm>
            <a:off x="8598317" y="4610967"/>
            <a:ext cx="236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ARTISTA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4D94528-DC47-4546-B63B-354D1470DD16}"/>
              </a:ext>
            </a:extLst>
          </p:cNvPr>
          <p:cNvSpPr txBox="1"/>
          <p:nvPr/>
        </p:nvSpPr>
        <p:spPr>
          <a:xfrm>
            <a:off x="8598316" y="5134187"/>
            <a:ext cx="340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PUBLICITÁRIO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D890687-6AB5-4CDF-9A22-5832839E1892}"/>
              </a:ext>
            </a:extLst>
          </p:cNvPr>
          <p:cNvSpPr txBox="1"/>
          <p:nvPr/>
        </p:nvSpPr>
        <p:spPr>
          <a:xfrm>
            <a:off x="3110570" y="5956746"/>
            <a:ext cx="6023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C00000"/>
                </a:solidFill>
                <a:latin typeface="Castellar" panose="020A0402060406010301" pitchFamily="18" charset="0"/>
              </a:rPr>
              <a:t>ESSA ELETIVA É PRA VOCÊ!</a:t>
            </a:r>
          </a:p>
        </p:txBody>
      </p:sp>
    </p:spTree>
    <p:extLst>
      <p:ext uri="{BB962C8B-B14F-4D97-AF65-F5344CB8AC3E}">
        <p14:creationId xmlns:p14="http://schemas.microsoft.com/office/powerpoint/2010/main" val="2681036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Word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3B7BAA-23FF-4D9D-8FF5-CDE9D82DD5F3}"/>
              </a:ext>
            </a:extLst>
          </p:cNvPr>
          <p:cNvSpPr txBox="1"/>
          <p:nvPr/>
        </p:nvSpPr>
        <p:spPr>
          <a:xfrm>
            <a:off x="3601964" y="1826214"/>
            <a:ext cx="49880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0" dirty="0">
                <a:latin typeface="Impact" panose="020B0806030902050204" pitchFamily="34" charset="0"/>
              </a:rPr>
              <a:t>EXTRA! EXTRA!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401FC53-EF37-4ECF-A467-B2988B9DEFA8}"/>
              </a:ext>
            </a:extLst>
          </p:cNvPr>
          <p:cNvSpPr txBox="1"/>
          <p:nvPr/>
        </p:nvSpPr>
        <p:spPr>
          <a:xfrm>
            <a:off x="1941442" y="5935031"/>
            <a:ext cx="8309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Participe você também!</a:t>
            </a:r>
          </a:p>
        </p:txBody>
      </p:sp>
    </p:spTree>
    <p:extLst>
      <p:ext uri="{BB962C8B-B14F-4D97-AF65-F5344CB8AC3E}">
        <p14:creationId xmlns:p14="http://schemas.microsoft.com/office/powerpoint/2010/main" val="2292120787"/>
      </p:ext>
    </p:extLst>
  </p:cSld>
  <p:clrMapOvr>
    <a:masterClrMapping/>
  </p:clrMapOvr>
  <p:transition spd="slow" advClick="0" advTm="6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436D27-4078-48C6-846C-3C9FFED09F17}"/>
              </a:ext>
            </a:extLst>
          </p:cNvPr>
          <p:cNvSpPr txBox="1"/>
          <p:nvPr/>
        </p:nvSpPr>
        <p:spPr>
          <a:xfrm>
            <a:off x="2479964" y="2225981"/>
            <a:ext cx="699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stellar" panose="020A0402060406010301" pitchFamily="18" charset="0"/>
              </a:rPr>
              <a:t>É aqui que você encontra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7072342-426A-4DE2-B678-8A3FA4D61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1137">
            <a:off x="7142860" y="3044549"/>
            <a:ext cx="2268726" cy="226872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4CB4694-4E52-4F69-BF55-611D2BEA4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2032">
            <a:off x="2383746" y="2849475"/>
            <a:ext cx="2395540" cy="239554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A4C10C9-4620-4AAA-8E53-4EA19EFA6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5929" flipH="1">
            <a:off x="4947654" y="3133095"/>
            <a:ext cx="2061163" cy="20779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6C60BBE-7153-445C-A5BC-92B860D07F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02" y="2407798"/>
            <a:ext cx="8308303" cy="351597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5655E1B-B7DE-4D04-B64B-37F3B2755F59}"/>
              </a:ext>
            </a:extLst>
          </p:cNvPr>
          <p:cNvSpPr txBox="1"/>
          <p:nvPr/>
        </p:nvSpPr>
        <p:spPr>
          <a:xfrm>
            <a:off x="4910230" y="5923775"/>
            <a:ext cx="2424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Certo ???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748241F-4B34-48D5-9659-B57E0FF06D14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2</a:t>
            </a:r>
          </a:p>
        </p:txBody>
      </p:sp>
    </p:spTree>
    <p:extLst>
      <p:ext uri="{BB962C8B-B14F-4D97-AF65-F5344CB8AC3E}">
        <p14:creationId xmlns:p14="http://schemas.microsoft.com/office/powerpoint/2010/main" val="37755970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6000">
        <p15:prstTrans prst="pageCurlDouble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1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51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4A9954-6B40-4F5A-8D93-2530391001E5}"/>
              </a:ext>
            </a:extLst>
          </p:cNvPr>
          <p:cNvSpPr txBox="1"/>
          <p:nvPr/>
        </p:nvSpPr>
        <p:spPr>
          <a:xfrm>
            <a:off x="3803248" y="2131509"/>
            <a:ext cx="4585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solidFill>
                  <a:srgbClr val="C00000"/>
                </a:solidFill>
                <a:latin typeface="High Tower Text" panose="02040502050506030303" pitchFamily="18" charset="0"/>
                <a:cs typeface="Courier New" panose="02070309020205020404" pitchFamily="49" charset="0"/>
              </a:rPr>
              <a:t>NÃO!!!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2597726" y="3429000"/>
            <a:ext cx="6996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A FAKE NEWS EXISTE JÁ FAZ UM TEMPÃO! TÁ LIGADO?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EF6178E-06C8-4C48-AD3C-52CF3C4F9B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33" y="4166253"/>
            <a:ext cx="3608934" cy="2405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69354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5000">
        <p15:prstTrans prst="pageCurlDouble"/>
        <p:sndAc>
          <p:endSnd/>
        </p:sndAc>
      </p:transition>
    </mc:Choice>
    <mc:Fallback>
      <p:transition spd="slow" advClick="0" advTm="5000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4</a:t>
            </a:r>
          </a:p>
        </p:txBody>
      </p:sp>
      <p:pic>
        <p:nvPicPr>
          <p:cNvPr id="14" name="Imagem 13" descr="Casal de noivos posando para foto&#10;&#10;Descrição gerada automaticamente">
            <a:extLst>
              <a:ext uri="{FF2B5EF4-FFF2-40B4-BE49-F238E27FC236}">
                <a16:creationId xmlns:a16="http://schemas.microsoft.com/office/drawing/2014/main" id="{C9839A7E-9397-46E7-B96C-0DB4922F5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55" y="3610540"/>
            <a:ext cx="4308987" cy="2423805"/>
          </a:xfrm>
          <a:prstGeom prst="rect">
            <a:avLst/>
          </a:prstGeom>
          <a:effectLst>
            <a:outerShdw blurRad="368300" dist="38100" dir="16200000" sx="109000" sy="109000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 descr="Mulher com vestido branco&#10;&#10;Descrição gerada automaticamente">
            <a:extLst>
              <a:ext uri="{FF2B5EF4-FFF2-40B4-BE49-F238E27FC236}">
                <a16:creationId xmlns:a16="http://schemas.microsoft.com/office/drawing/2014/main" id="{D427BDB3-A16E-4B32-BB5A-8657EAD53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9167">
            <a:off x="9426707" y="3053699"/>
            <a:ext cx="2207130" cy="3264713"/>
          </a:xfrm>
          <a:prstGeom prst="rect">
            <a:avLst/>
          </a:prstGeom>
          <a:effectLst>
            <a:outerShdw blurRad="558800" dist="38100" dir="18900000" sx="106000" sy="106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m 1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903E55DB-0938-41DB-ACAE-A5D8ECDE4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701">
            <a:off x="959054" y="3212931"/>
            <a:ext cx="2278081" cy="3037441"/>
          </a:xfrm>
          <a:prstGeom prst="rect">
            <a:avLst/>
          </a:prstGeom>
          <a:effectLst>
            <a:outerShdw blurRad="711200" dist="38100" dir="10800000" sx="115000" sy="115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2137983" y="2111151"/>
            <a:ext cx="79690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VOCÊ JÁ PAROU PRA PENSAR QUE NEM TUDO É O QUE PARECE?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1621A02-35E8-4A7C-895D-93E60CC63DB9}"/>
              </a:ext>
            </a:extLst>
          </p:cNvPr>
          <p:cNvCxnSpPr>
            <a:cxnSpLocks/>
          </p:cNvCxnSpPr>
          <p:nvPr/>
        </p:nvCxnSpPr>
        <p:spPr>
          <a:xfrm>
            <a:off x="3180680" y="3173170"/>
            <a:ext cx="6143935" cy="151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0807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7000">
        <p15:prstTrans prst="pageCurlDouble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3785152" y="2126350"/>
            <a:ext cx="462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SE VOCÊ QUER SER...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46F7D8-3052-4482-950A-D3109573F2CD}"/>
              </a:ext>
            </a:extLst>
          </p:cNvPr>
          <p:cNvSpPr txBox="1"/>
          <p:nvPr/>
        </p:nvSpPr>
        <p:spPr>
          <a:xfrm>
            <a:off x="3719343" y="2967335"/>
            <a:ext cx="4753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High Tower Text" panose="02040502050506030303" pitchFamily="18" charset="0"/>
              </a:rPr>
              <a:t>FOTÓGRAFO</a:t>
            </a:r>
          </a:p>
        </p:txBody>
      </p:sp>
    </p:spTree>
    <p:extLst>
      <p:ext uri="{BB962C8B-B14F-4D97-AF65-F5344CB8AC3E}">
        <p14:creationId xmlns:p14="http://schemas.microsoft.com/office/powerpoint/2010/main" val="1213843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300">
        <p15:prstTrans prst="pageCurlDouble"/>
      </p:transition>
    </mc:Choice>
    <mc:Fallback xmlns="">
      <p:transition spd="slow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3785152" y="2126350"/>
            <a:ext cx="462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SE VOCÊ QUER SER...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46F7D8-3052-4482-950A-D3109573F2CD}"/>
              </a:ext>
            </a:extLst>
          </p:cNvPr>
          <p:cNvSpPr txBox="1"/>
          <p:nvPr/>
        </p:nvSpPr>
        <p:spPr>
          <a:xfrm>
            <a:off x="3719343" y="2967335"/>
            <a:ext cx="4753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High Tower Text" panose="02040502050506030303" pitchFamily="18" charset="0"/>
              </a:rPr>
              <a:t>JORNALISTA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59C8EC-774D-4C44-AF27-A3E5D0F50274}"/>
              </a:ext>
            </a:extLst>
          </p:cNvPr>
          <p:cNvSpPr txBox="1"/>
          <p:nvPr/>
        </p:nvSpPr>
        <p:spPr>
          <a:xfrm>
            <a:off x="401480" y="2655340"/>
            <a:ext cx="3006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FOTÓGRAFO</a:t>
            </a:r>
          </a:p>
        </p:txBody>
      </p:sp>
    </p:spTree>
    <p:extLst>
      <p:ext uri="{BB962C8B-B14F-4D97-AF65-F5344CB8AC3E}">
        <p14:creationId xmlns:p14="http://schemas.microsoft.com/office/powerpoint/2010/main" val="820358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300">
        <p159:morph option="byWord"/>
      </p:transition>
    </mc:Choice>
    <mc:Fallback xmlns="">
      <p:transition spd="slow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3785152" y="2126350"/>
            <a:ext cx="462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SE VOCÊ QUER SER...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46F7D8-3052-4482-950A-D3109573F2CD}"/>
              </a:ext>
            </a:extLst>
          </p:cNvPr>
          <p:cNvSpPr txBox="1"/>
          <p:nvPr/>
        </p:nvSpPr>
        <p:spPr>
          <a:xfrm>
            <a:off x="4166453" y="2967335"/>
            <a:ext cx="3859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High Tower Text" panose="02040502050506030303" pitchFamily="18" charset="0"/>
              </a:rPr>
              <a:t>DESIGNER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59C8EC-774D-4C44-AF27-A3E5D0F50274}"/>
              </a:ext>
            </a:extLst>
          </p:cNvPr>
          <p:cNvSpPr txBox="1"/>
          <p:nvPr/>
        </p:nvSpPr>
        <p:spPr>
          <a:xfrm>
            <a:off x="401480" y="2655340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FOTÓGRAFO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364ED59-692D-4597-8315-A7FDA2F54D8A}"/>
              </a:ext>
            </a:extLst>
          </p:cNvPr>
          <p:cNvSpPr txBox="1"/>
          <p:nvPr/>
        </p:nvSpPr>
        <p:spPr>
          <a:xfrm>
            <a:off x="401480" y="3156221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JORNALISTA</a:t>
            </a:r>
          </a:p>
        </p:txBody>
      </p:sp>
    </p:spTree>
    <p:extLst>
      <p:ext uri="{BB962C8B-B14F-4D97-AF65-F5344CB8AC3E}">
        <p14:creationId xmlns:p14="http://schemas.microsoft.com/office/powerpoint/2010/main" val="145325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300">
        <p159:morph option="byWord"/>
      </p:transition>
    </mc:Choice>
    <mc:Fallback xmlns="">
      <p:transition spd="slow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3785152" y="2126350"/>
            <a:ext cx="462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SE VOCÊ QUER SER...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46F7D8-3052-4482-950A-D3109573F2CD}"/>
              </a:ext>
            </a:extLst>
          </p:cNvPr>
          <p:cNvSpPr txBox="1"/>
          <p:nvPr/>
        </p:nvSpPr>
        <p:spPr>
          <a:xfrm>
            <a:off x="2007026" y="2673636"/>
            <a:ext cx="81779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High Tower Text" panose="02040502050506030303" pitchFamily="18" charset="0"/>
              </a:rPr>
              <a:t>YOUTUBER</a:t>
            </a:r>
          </a:p>
          <a:p>
            <a:pPr algn="ctr"/>
            <a:r>
              <a:rPr lang="pt-BR" sz="5400" dirty="0">
                <a:latin typeface="High Tower Text" panose="02040502050506030303" pitchFamily="18" charset="0"/>
              </a:rPr>
              <a:t>OU</a:t>
            </a:r>
          </a:p>
          <a:p>
            <a:pPr algn="ctr"/>
            <a:r>
              <a:rPr lang="pt-BR" sz="5400" dirty="0">
                <a:latin typeface="High Tower Text" panose="02040502050506030303" pitchFamily="18" charset="0"/>
              </a:rPr>
              <a:t>INFLUENCER DIGITAL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59C8EC-774D-4C44-AF27-A3E5D0F50274}"/>
              </a:ext>
            </a:extLst>
          </p:cNvPr>
          <p:cNvSpPr txBox="1"/>
          <p:nvPr/>
        </p:nvSpPr>
        <p:spPr>
          <a:xfrm>
            <a:off x="401480" y="2655340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FOTÓGRAFO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364ED59-692D-4597-8315-A7FDA2F54D8A}"/>
              </a:ext>
            </a:extLst>
          </p:cNvPr>
          <p:cNvSpPr txBox="1"/>
          <p:nvPr/>
        </p:nvSpPr>
        <p:spPr>
          <a:xfrm>
            <a:off x="401480" y="3156221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JORNALISTA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AE80576-ADF8-4725-A439-6CB06F3272C6}"/>
              </a:ext>
            </a:extLst>
          </p:cNvPr>
          <p:cNvSpPr txBox="1"/>
          <p:nvPr/>
        </p:nvSpPr>
        <p:spPr>
          <a:xfrm>
            <a:off x="401480" y="3704688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DESIGNER</a:t>
            </a:r>
          </a:p>
        </p:txBody>
      </p:sp>
    </p:spTree>
    <p:extLst>
      <p:ext uri="{BB962C8B-B14F-4D97-AF65-F5344CB8AC3E}">
        <p14:creationId xmlns:p14="http://schemas.microsoft.com/office/powerpoint/2010/main" val="2874756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Word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DB1C18-2275-4B53-BFBC-57CE00770184}"/>
              </a:ext>
            </a:extLst>
          </p:cNvPr>
          <p:cNvSpPr txBox="1"/>
          <p:nvPr/>
        </p:nvSpPr>
        <p:spPr>
          <a:xfrm>
            <a:off x="712653" y="1356909"/>
            <a:ext cx="11079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Arte, Celebridade 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F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ake 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N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ews,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 i</a:t>
            </a:r>
            <a:r>
              <a:rPr lang="pt-BR" sz="4400" dirty="0"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sso dá história</a:t>
            </a:r>
            <a:r>
              <a:rPr lang="pt-BR" sz="4400" dirty="0">
                <a:latin typeface="Impact" panose="020B0806030902050204" pitchFamily="34" charset="0"/>
                <a:ea typeface="Times New Roman" panose="02020603050405020304" pitchFamily="18" charset="0"/>
              </a:rPr>
              <a:t>!</a:t>
            </a:r>
            <a:endParaRPr lang="pt-BR" sz="4400" dirty="0">
              <a:latin typeface="Impact" panose="020B080603090205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A50110F-AC48-41E4-84AF-37C3FC57A912}"/>
              </a:ext>
            </a:extLst>
          </p:cNvPr>
          <p:cNvGrpSpPr/>
          <p:nvPr/>
        </p:nvGrpSpPr>
        <p:grpSpPr>
          <a:xfrm>
            <a:off x="-1041692" y="-575891"/>
            <a:ext cx="13048162" cy="2407576"/>
            <a:chOff x="-1041692" y="-575891"/>
            <a:chExt cx="13048162" cy="2407576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EFA69BF-2A86-495B-B85C-4ECF805CE241}"/>
                </a:ext>
              </a:extLst>
            </p:cNvPr>
            <p:cNvCxnSpPr/>
            <p:nvPr/>
          </p:nvCxnSpPr>
          <p:spPr>
            <a:xfrm>
              <a:off x="238539" y="1232452"/>
              <a:ext cx="117679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9CB896D3-DCF7-49C7-8EDE-CA50B8A48A15}"/>
                </a:ext>
              </a:extLst>
            </p:cNvPr>
            <p:cNvGrpSpPr/>
            <p:nvPr/>
          </p:nvGrpSpPr>
          <p:grpSpPr>
            <a:xfrm>
              <a:off x="-1041692" y="-575891"/>
              <a:ext cx="11612711" cy="2407576"/>
              <a:chOff x="-1041692" y="-575891"/>
              <a:chExt cx="11612711" cy="2407576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50E1508-0424-4432-B78F-E4952999053A}"/>
                  </a:ext>
                </a:extLst>
              </p:cNvPr>
              <p:cNvSpPr txBox="1"/>
              <p:nvPr/>
            </p:nvSpPr>
            <p:spPr>
              <a:xfrm>
                <a:off x="2098095" y="0"/>
                <a:ext cx="83091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b="1" dirty="0">
                    <a:latin typeface="Castellar" panose="020A0402060406010301" pitchFamily="18" charset="0"/>
                  </a:rPr>
                  <a:t>JORNAL DE ARTE</a:t>
                </a:r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F5A1F0D-1C6E-4C95-8D49-5ADF1F44C9DD}"/>
                  </a:ext>
                </a:extLst>
              </p:cNvPr>
              <p:cNvSpPr txBox="1"/>
              <p:nvPr/>
            </p:nvSpPr>
            <p:spPr>
              <a:xfrm>
                <a:off x="2098095" y="823655"/>
                <a:ext cx="267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/>
                  <a:t>Por </a:t>
                </a:r>
                <a:r>
                  <a:rPr lang="pt-BR" b="1" dirty="0"/>
                  <a:t>Prof. </a:t>
                </a:r>
                <a:r>
                  <a:rPr lang="pt-BR" b="1" dirty="0" err="1"/>
                  <a:t>Nilcéia</a:t>
                </a:r>
                <a:r>
                  <a:rPr lang="pt-BR" b="1" dirty="0"/>
                  <a:t> V. Favaro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ADCF8A2D-E658-4556-858F-9B5BEC582EC9}"/>
                  </a:ext>
                </a:extLst>
              </p:cNvPr>
              <p:cNvSpPr txBox="1"/>
              <p:nvPr/>
            </p:nvSpPr>
            <p:spPr>
              <a:xfrm>
                <a:off x="8277223" y="823655"/>
                <a:ext cx="2293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Ano MMXXII   -- N 312</a:t>
                </a:r>
              </a:p>
            </p:txBody>
          </p:sp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EE5906E5-D457-4BAF-8DBD-50082E9B7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41692" y="-575891"/>
                <a:ext cx="4299242" cy="24075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F6DAB1-33D6-4167-A96E-259332C268D5}"/>
              </a:ext>
            </a:extLst>
          </p:cNvPr>
          <p:cNvSpPr txBox="1"/>
          <p:nvPr/>
        </p:nvSpPr>
        <p:spPr>
          <a:xfrm>
            <a:off x="10859572" y="269359"/>
            <a:ext cx="9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Pág. 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66C0BF-E5B7-4617-9D6C-8741067E8013}"/>
              </a:ext>
            </a:extLst>
          </p:cNvPr>
          <p:cNvSpPr txBox="1"/>
          <p:nvPr/>
        </p:nvSpPr>
        <p:spPr>
          <a:xfrm>
            <a:off x="3785152" y="2126350"/>
            <a:ext cx="462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stellar" panose="020A0402060406010301" pitchFamily="18" charset="0"/>
              </a:rPr>
              <a:t>SE VOCÊ QUER SER...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F46F7D8-3052-4482-950A-D3109573F2CD}"/>
              </a:ext>
            </a:extLst>
          </p:cNvPr>
          <p:cNvSpPr txBox="1"/>
          <p:nvPr/>
        </p:nvSpPr>
        <p:spPr>
          <a:xfrm>
            <a:off x="3414204" y="2956166"/>
            <a:ext cx="5363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High Tower Text" panose="02040502050506030303" pitchFamily="18" charset="0"/>
              </a:rPr>
              <a:t>HISTORIADOR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59C8EC-774D-4C44-AF27-A3E5D0F50274}"/>
              </a:ext>
            </a:extLst>
          </p:cNvPr>
          <p:cNvSpPr txBox="1"/>
          <p:nvPr/>
        </p:nvSpPr>
        <p:spPr>
          <a:xfrm>
            <a:off x="401480" y="2655340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FOTÓGRAFO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364ED59-692D-4597-8315-A7FDA2F54D8A}"/>
              </a:ext>
            </a:extLst>
          </p:cNvPr>
          <p:cNvSpPr txBox="1"/>
          <p:nvPr/>
        </p:nvSpPr>
        <p:spPr>
          <a:xfrm>
            <a:off x="401480" y="3156221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JORNALISTA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AE80576-ADF8-4725-A439-6CB06F3272C6}"/>
              </a:ext>
            </a:extLst>
          </p:cNvPr>
          <p:cNvSpPr txBox="1"/>
          <p:nvPr/>
        </p:nvSpPr>
        <p:spPr>
          <a:xfrm>
            <a:off x="401480" y="3704688"/>
            <a:ext cx="2992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DESIGNER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46AEA68-9A1B-4498-95F5-A9BA6037FF45}"/>
              </a:ext>
            </a:extLst>
          </p:cNvPr>
          <p:cNvSpPr txBox="1"/>
          <p:nvPr/>
        </p:nvSpPr>
        <p:spPr>
          <a:xfrm>
            <a:off x="442174" y="4202540"/>
            <a:ext cx="34648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High Tower Text" panose="02040502050506030303" pitchFamily="18" charset="0"/>
              </a:rPr>
              <a:t>YOUTUBER OU</a:t>
            </a:r>
          </a:p>
          <a:p>
            <a:r>
              <a:rPr lang="pt-BR" sz="2800" dirty="0">
                <a:latin typeface="High Tower Text" panose="02040502050506030303" pitchFamily="18" charset="0"/>
              </a:rPr>
              <a:t>INFLUENCER DIGITAL</a:t>
            </a:r>
          </a:p>
        </p:txBody>
      </p:sp>
    </p:spTree>
    <p:extLst>
      <p:ext uri="{BB962C8B-B14F-4D97-AF65-F5344CB8AC3E}">
        <p14:creationId xmlns:p14="http://schemas.microsoft.com/office/powerpoint/2010/main" val="333384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0">
        <p159:morph option="byWord"/>
      </p:transition>
    </mc:Choice>
    <mc:Fallback xmlns="">
      <p:transition spd="slow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BD87732BCA7D44B2D62A6A2913AE5C" ma:contentTypeVersion="11" ma:contentTypeDescription="Create a new document." ma:contentTypeScope="" ma:versionID="dad0dd4643e31951c1129a632f668bd0">
  <xsd:schema xmlns:xsd="http://www.w3.org/2001/XMLSchema" xmlns:xs="http://www.w3.org/2001/XMLSchema" xmlns:p="http://schemas.microsoft.com/office/2006/metadata/properties" xmlns:ns3="3696b827-755a-4ccc-9a95-8a368efebaba" xmlns:ns4="d7f26b7b-8723-4114-a02b-1d14a2c46454" targetNamespace="http://schemas.microsoft.com/office/2006/metadata/properties" ma:root="true" ma:fieldsID="4a34b2dc7cd122ee3d66044cc4c3d5ae" ns3:_="" ns4:_="">
    <xsd:import namespace="3696b827-755a-4ccc-9a95-8a368efebaba"/>
    <xsd:import namespace="d7f26b7b-8723-4114-a02b-1d14a2c464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6b827-755a-4ccc-9a95-8a368efeba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f26b7b-8723-4114-a02b-1d14a2c4645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9130A0-BD9E-4D66-B664-463EE31740BC}">
  <ds:schemaRefs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3696b827-755a-4ccc-9a95-8a368efebaba"/>
    <ds:schemaRef ds:uri="d7f26b7b-8723-4114-a02b-1d14a2c46454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19E57E1-3F76-4623-B020-5693C83ED0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96b827-755a-4ccc-9a95-8a368efebaba"/>
    <ds:schemaRef ds:uri="d7f26b7b-8723-4114-a02b-1d14a2c464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0D6213-526C-4CBB-B844-969EC837C8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820</Words>
  <Application>Microsoft Office PowerPoint</Application>
  <PresentationFormat>Widescreen</PresentationFormat>
  <Paragraphs>158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High Tower Text</vt:lpstr>
      <vt:lpstr>Castellar</vt:lpstr>
      <vt:lpstr>Calibri Light</vt:lpstr>
      <vt:lpstr>Impact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Giulia Ventura Favaro</dc:creator>
  <cp:lastModifiedBy>Giulia Ventura Favaro</cp:lastModifiedBy>
  <cp:revision>23</cp:revision>
  <dcterms:created xsi:type="dcterms:W3CDTF">2022-02-16T00:26:57Z</dcterms:created>
  <dcterms:modified xsi:type="dcterms:W3CDTF">2022-02-17T23:01:09Z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0x01010086BD87732BCA7D44B2D62A6A2913AE5C</vt:lpwstr>
  </property>
</Properties>
</file>